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82" r:id="rId4"/>
    <p:sldId id="278" r:id="rId5"/>
    <p:sldId id="280" r:id="rId6"/>
    <p:sldId id="28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7517" autoAdjust="0"/>
    <p:restoredTop sz="94660"/>
  </p:normalViewPr>
  <p:slideViewPr>
    <p:cSldViewPr>
      <p:cViewPr varScale="1">
        <p:scale>
          <a:sx n="87" d="100"/>
          <a:sy n="87" d="100"/>
        </p:scale>
        <p:origin x="86" y="41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87575"/>
            <a:ext cx="7772400" cy="1470025"/>
          </a:xfrm>
        </p:spPr>
        <p:txBody>
          <a:bodyPr/>
          <a:lstStyle/>
          <a:p>
            <a:r>
              <a:rPr lang="en-IN" dirty="0"/>
              <a:t>CLASS 03: BUILD PROGRAM LOGIC(02)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Intro If-</a:t>
            </a:r>
            <a:r>
              <a:rPr lang="en-IN" dirty="0" err="1"/>
              <a:t>elif</a:t>
            </a:r>
            <a:r>
              <a:rPr lang="en-IN" dirty="0"/>
              <a:t> statement, nested If statement</a:t>
            </a:r>
          </a:p>
          <a:p>
            <a:r>
              <a:rPr lang="en-IN" dirty="0"/>
              <a:t>and program implementation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if-</a:t>
            </a:r>
            <a:r>
              <a:rPr lang="en-IN" dirty="0" err="1"/>
              <a:t>elif</a:t>
            </a:r>
            <a:r>
              <a:rPr lang="en-IN" dirty="0"/>
              <a:t> STATEMENT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1981200"/>
            <a:ext cx="6629400" cy="35611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1295400"/>
            <a:ext cx="8229600" cy="4427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nested-if STATEMENT 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1295400"/>
            <a:ext cx="83058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IN" dirty="0"/>
              <a:t>Programs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71600"/>
            <a:ext cx="8686800" cy="2971800"/>
          </a:xfrm>
        </p:spPr>
        <p:txBody>
          <a:bodyPr>
            <a:noAutofit/>
          </a:bodyPr>
          <a:lstStyle/>
          <a:p>
            <a:r>
              <a:rPr lang="en-IN" sz="2400" dirty="0"/>
              <a:t>P1: Program to print whether a given character is an uppercase character or a lowercase character or any other character.</a:t>
            </a:r>
          </a:p>
          <a:p>
            <a:pPr>
              <a:buNone/>
            </a:pPr>
            <a:endParaRPr lang="en-IN" sz="2400" dirty="0"/>
          </a:p>
          <a:p>
            <a:r>
              <a:rPr lang="en-IN" sz="2400" dirty="0"/>
              <a:t>P2: Program to calculate and print roots of a quadratic equation:</a:t>
            </a:r>
          </a:p>
          <a:p>
            <a:pPr>
              <a:buNone/>
            </a:pPr>
            <a:r>
              <a:rPr lang="en-IN" sz="2400" dirty="0"/>
              <a:t>				ax² + </a:t>
            </a:r>
            <a:r>
              <a:rPr lang="en-IN" sz="2400" dirty="0" err="1"/>
              <a:t>bx</a:t>
            </a:r>
            <a:r>
              <a:rPr lang="en-IN" sz="2400" dirty="0"/>
              <a:t> + c = 0 (a!=0)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IN" dirty="0"/>
              <a:t>HW Programs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686800" cy="4343400"/>
          </a:xfrm>
        </p:spPr>
        <p:txBody>
          <a:bodyPr>
            <a:noAutofit/>
          </a:bodyPr>
          <a:lstStyle/>
          <a:p>
            <a:r>
              <a:rPr lang="en-IN" sz="2400" dirty="0"/>
              <a:t>P1: Program that reads two numbers and an arithmetic operator and displays the computed result.</a:t>
            </a:r>
          </a:p>
          <a:p>
            <a:pPr>
              <a:buNone/>
            </a:pPr>
            <a:r>
              <a:rPr lang="en-IN" sz="2400" dirty="0"/>
              <a:t>Hint: Take two numbers as input and an operator. Check which type of operator (+,-,*,/,//,%). Perform operation and show result.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117</Words>
  <Application>Microsoft Office PowerPoint</Application>
  <PresentationFormat>On-screen Show (4:3)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CLASS 03: BUILD PROGRAM LOGIC(02)</vt:lpstr>
      <vt:lpstr>if-elif STATEMENT</vt:lpstr>
      <vt:lpstr>PowerPoint Presentation</vt:lpstr>
      <vt:lpstr>nested-if STATEMENT </vt:lpstr>
      <vt:lpstr>Programs</vt:lpstr>
      <vt:lpstr>HW Programs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01: INTRO TO PYTHON</dc:title>
  <dc:creator>PRTS</dc:creator>
  <cp:lastModifiedBy>SAHIL YADAV</cp:lastModifiedBy>
  <cp:revision>14</cp:revision>
  <dcterms:created xsi:type="dcterms:W3CDTF">2006-08-16T00:00:00Z</dcterms:created>
  <dcterms:modified xsi:type="dcterms:W3CDTF">2023-02-07T12:24:25Z</dcterms:modified>
</cp:coreProperties>
</file>

<file path=docProps/thumbnail.jpeg>
</file>